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5/23/13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5/23/13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Internment of Japanese Americans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89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Internment Ended: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President Harry Truman lifted order 1946</a:t>
            </a:r>
          </a:p>
          <a:p>
            <a:r>
              <a:rPr lang="en-US" dirty="0" smtClean="0"/>
              <a:t>Freed internees were given $25 and a train ticket to former homes</a:t>
            </a:r>
          </a:p>
          <a:p>
            <a:r>
              <a:rPr lang="en-US" dirty="0" smtClean="0"/>
              <a:t>No </a:t>
            </a:r>
            <a:r>
              <a:rPr lang="en-US" dirty="0"/>
              <a:t>specific charges ever </a:t>
            </a:r>
            <a:r>
              <a:rPr lang="en-US" dirty="0" smtClean="0"/>
              <a:t>filed or evidence found of treason or sabotage</a:t>
            </a:r>
          </a:p>
          <a:p>
            <a:r>
              <a:rPr lang="en-US" dirty="0" smtClean="0"/>
              <a:t>About 112,00 Japanese Americans interned</a:t>
            </a:r>
            <a:endParaRPr lang="en-US" dirty="0"/>
          </a:p>
          <a:p>
            <a:r>
              <a:rPr lang="en-US" dirty="0"/>
              <a:t>Families forced to sell their homes, businesses and all of their belongings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0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Camps (1942-1946)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689100"/>
            <a:ext cx="5080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87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Attack at Pearl Harbor, Hawaii</a:t>
            </a:r>
            <a:br>
              <a:rPr lang="en-US" dirty="0" smtClean="0"/>
            </a:br>
            <a:r>
              <a:rPr lang="en-US" dirty="0" smtClean="0"/>
              <a:t>December 7, 1941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During time roughly 120,000 Japanese Americans living in U.S.</a:t>
            </a:r>
          </a:p>
          <a:p>
            <a:r>
              <a:rPr lang="en-US" dirty="0" smtClean="0"/>
              <a:t>Americans feared Japanese would attack</a:t>
            </a:r>
          </a:p>
          <a:p>
            <a:pPr lvl="1"/>
            <a:r>
              <a:rPr lang="en-US" dirty="0" smtClean="0"/>
              <a:t>False rumor- committing sabotage</a:t>
            </a:r>
          </a:p>
          <a:p>
            <a:pPr lvl="1"/>
            <a:r>
              <a:rPr lang="en-US" dirty="0" smtClean="0"/>
              <a:t>Fear + uncertainty caused a wave of prejudice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815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in Hawaii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Early 1942 War Department called for the mass evacuation.</a:t>
            </a:r>
          </a:p>
          <a:p>
            <a:pPr lvl="1"/>
            <a:r>
              <a:rPr lang="en-US" dirty="0" smtClean="0"/>
              <a:t>Hawaii- not interned because government had already declared martial law</a:t>
            </a:r>
          </a:p>
          <a:p>
            <a:pPr lvl="1"/>
            <a:r>
              <a:rPr lang="en-US" dirty="0" smtClean="0"/>
              <a:t>Economy dependent on Japanese Americans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353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Executive Order?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Help officers and agencies of executive branch to manage the operations of government.</a:t>
            </a:r>
          </a:p>
          <a:p>
            <a:pPr lvl="1"/>
            <a:r>
              <a:rPr lang="en-US" dirty="0" smtClean="0"/>
              <a:t>Have the full force of law</a:t>
            </a:r>
          </a:p>
          <a:p>
            <a:pPr lvl="1"/>
            <a:r>
              <a:rPr lang="en-US" dirty="0" smtClean="0"/>
              <a:t>Although no constitutional provisions give the President the explicit power to pass and executive order:</a:t>
            </a:r>
          </a:p>
          <a:p>
            <a:pPr lvl="2"/>
            <a:r>
              <a:rPr lang="en-US" dirty="0" smtClean="0"/>
              <a:t>Article II Section I Clause I- vague grant of “Executive power”</a:t>
            </a:r>
          </a:p>
          <a:p>
            <a:pPr lvl="2"/>
            <a:r>
              <a:rPr lang="en-US" dirty="0" smtClean="0"/>
              <a:t>Article II Section 3 Clause 5- further declaration “Take care that the laws be faithfully executed”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267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Order 9066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FDR signed February 19, 1942</a:t>
            </a:r>
          </a:p>
          <a:p>
            <a:pPr lvl="1"/>
            <a:r>
              <a:rPr lang="en-US" dirty="0" smtClean="0"/>
              <a:t>Signed order authorizing the creation of military areas in which military authorities had the power to remove or exclude whomever they wished. </a:t>
            </a:r>
            <a:endParaRPr lang="en-US" dirty="0"/>
          </a:p>
          <a:p>
            <a:pPr lvl="1"/>
            <a:r>
              <a:rPr lang="en-US" dirty="0" smtClean="0"/>
              <a:t>Military official first imposed a curfew on “all persons of Japanese ancestry” including those born in the U.S. and those who had become citizens</a:t>
            </a:r>
          </a:p>
          <a:p>
            <a:pPr lvl="1"/>
            <a:r>
              <a:rPr lang="en-US" dirty="0" smtClean="0"/>
              <a:t>Later military commanders ordered the removal of people of Japanese ancestry from California, parts of Washington, Oregon and Arizona</a:t>
            </a:r>
          </a:p>
          <a:p>
            <a:pPr lvl="2"/>
            <a:r>
              <a:rPr lang="en-US" dirty="0" smtClean="0"/>
              <a:t>Order was  justified as necessary for national security</a:t>
            </a:r>
          </a:p>
        </p:txBody>
      </p:sp>
    </p:spTree>
    <p:extLst>
      <p:ext uri="{BB962C8B-B14F-4D97-AF65-F5344CB8AC3E}">
        <p14:creationId xmlns:p14="http://schemas.microsoft.com/office/powerpoint/2010/main" val="3821697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 Korematsu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Born in California and worker at a defense-plant</a:t>
            </a:r>
          </a:p>
          <a:p>
            <a:r>
              <a:rPr lang="en-US" dirty="0" smtClean="0"/>
              <a:t>He had tried to join the army in his 20’s but could not pass physical</a:t>
            </a:r>
          </a:p>
          <a:p>
            <a:r>
              <a:rPr lang="en-US" dirty="0" smtClean="0"/>
              <a:t>Arrested for staying in San Leandro, California instead of going to the relocation center</a:t>
            </a:r>
          </a:p>
          <a:p>
            <a:r>
              <a:rPr lang="en-US" dirty="0" smtClean="0"/>
              <a:t>Convicted in federal district court for violating “Civilian Exclusion Order”</a:t>
            </a:r>
          </a:p>
          <a:p>
            <a:pPr lvl="1"/>
            <a:r>
              <a:rPr lang="en-US" dirty="0" smtClean="0"/>
              <a:t>Conviction carried maximum fine $5000</a:t>
            </a:r>
          </a:p>
          <a:p>
            <a:pPr lvl="1"/>
            <a:r>
              <a:rPr lang="en-US" dirty="0" smtClean="0"/>
              <a:t>One year in prison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88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Korematsu V. U.S. (1944)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Issue: Are Executive Order 9066 and the act of Congress enforcing it constitutional uses of the war powers of President and Congress?</a:t>
            </a:r>
          </a:p>
          <a:p>
            <a:r>
              <a:rPr lang="en-US" dirty="0" smtClean="0"/>
              <a:t>War Powers Clause (Rights of Congress and Pres.)</a:t>
            </a:r>
          </a:p>
          <a:p>
            <a:pPr lvl="1"/>
            <a:r>
              <a:rPr lang="en-US" dirty="0" smtClean="0"/>
              <a:t>Congress (Article 1 Section 8)</a:t>
            </a:r>
          </a:p>
          <a:p>
            <a:pPr lvl="2"/>
            <a:r>
              <a:rPr lang="en-US" dirty="0" smtClean="0"/>
              <a:t>Congress has exclusive right to declare war and appropriate $ to the support of the war effort</a:t>
            </a:r>
          </a:p>
          <a:p>
            <a:pPr lvl="1"/>
            <a:r>
              <a:rPr lang="en-US" dirty="0" smtClean="0"/>
              <a:t>President (Article 2 Section 3)</a:t>
            </a:r>
          </a:p>
          <a:p>
            <a:pPr lvl="2"/>
            <a:r>
              <a:rPr lang="en-US" dirty="0" smtClean="0"/>
              <a:t>President is authorized to use the Armed forces of the U.S. as he determines to be necessary and appropriate to defend national security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714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Ruling in Korematsu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6-3 vote to uphold the decision of lower court</a:t>
            </a:r>
          </a:p>
          <a:p>
            <a:r>
              <a:rPr lang="en-US" dirty="0" smtClean="0"/>
              <a:t>Justification:</a:t>
            </a:r>
          </a:p>
          <a:p>
            <a:pPr lvl="1"/>
            <a:r>
              <a:rPr lang="en-US" dirty="0" smtClean="0"/>
              <a:t>In the interest of national security, the Court said, military authorities could do what </a:t>
            </a:r>
            <a:r>
              <a:rPr lang="en-US" smtClean="0"/>
              <a:t>they </a:t>
            </a:r>
            <a:r>
              <a:rPr lang="en-US" smtClean="0"/>
              <a:t>thought </a:t>
            </a:r>
            <a:r>
              <a:rPr lang="en-US" dirty="0" smtClean="0"/>
              <a:t>was necessary in sensitive areas; Congress had the right to give this power</a:t>
            </a:r>
          </a:p>
          <a:p>
            <a:r>
              <a:rPr lang="en-US" dirty="0" smtClean="0"/>
              <a:t>Majority opinion pointed out it was not ruling on issue of civil rights on Congress/President wars powers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000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306</TotalTime>
  <Words>521</Words>
  <Application>Microsoft Macintosh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Internment of Japanese Americans</vt:lpstr>
      <vt:lpstr>Map of Camps (1942-1946)</vt:lpstr>
      <vt:lpstr>Attack at Pearl Harbor, Hawaii December 7, 1941 </vt:lpstr>
      <vt:lpstr>Reaction in Hawaii </vt:lpstr>
      <vt:lpstr>What is an Executive Order?</vt:lpstr>
      <vt:lpstr>Executive Order 9066 </vt:lpstr>
      <vt:lpstr>Fred Korematsu</vt:lpstr>
      <vt:lpstr>Korematsu V. U.S. (1944)</vt:lpstr>
      <vt:lpstr>Ruling in Korematsu</vt:lpstr>
      <vt:lpstr>Internment Ended:</vt:lpstr>
    </vt:vector>
  </TitlesOfParts>
  <Company>WHS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Internment of Japanese Americans</dc:title>
  <dc:creator>Crystal Bartels</dc:creator>
  <cp:lastModifiedBy>Crystal Bartels</cp:lastModifiedBy>
  <cp:revision>13</cp:revision>
  <dcterms:created xsi:type="dcterms:W3CDTF">2013-05-22T18:13:10Z</dcterms:created>
  <dcterms:modified xsi:type="dcterms:W3CDTF">2013-05-23T18:15:04Z</dcterms:modified>
</cp:coreProperties>
</file>